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56" r:id="rId2"/>
    <p:sldId id="263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3D828D-5821-41EA-B07C-F7ECBDFA06A8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23C24A-C29D-452B-87B7-3321B288D1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471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2D3F8-EA7D-4CC1-9A31-9924C8A27218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7087-A440-4D13-A0BA-322C570FF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372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2D3F8-EA7D-4CC1-9A31-9924C8A27218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7087-A440-4D13-A0BA-322C570FF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208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2D3F8-EA7D-4CC1-9A31-9924C8A27218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7087-A440-4D13-A0BA-322C570FF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479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2D3F8-EA7D-4CC1-9A31-9924C8A27218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7087-A440-4D13-A0BA-322C570FF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410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2D3F8-EA7D-4CC1-9A31-9924C8A27218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7087-A440-4D13-A0BA-322C570FF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040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2D3F8-EA7D-4CC1-9A31-9924C8A27218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7087-A440-4D13-A0BA-322C570FF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696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2D3F8-EA7D-4CC1-9A31-9924C8A27218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7087-A440-4D13-A0BA-322C570FF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991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2D3F8-EA7D-4CC1-9A31-9924C8A27218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7087-A440-4D13-A0BA-322C570FF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621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2D3F8-EA7D-4CC1-9A31-9924C8A27218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7087-A440-4D13-A0BA-322C570FF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88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2D3F8-EA7D-4CC1-9A31-9924C8A27218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7087-A440-4D13-A0BA-322C570FF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342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2D3F8-EA7D-4CC1-9A31-9924C8A27218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7087-A440-4D13-A0BA-322C570FF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256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72D3F8-EA7D-4CC1-9A31-9924C8A27218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C67087-A440-4D13-A0BA-322C570FF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937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0"/>
            <a:ext cx="8686800" cy="1143000"/>
          </a:xfrm>
        </p:spPr>
        <p:txBody>
          <a:bodyPr>
            <a:noAutofit/>
          </a:bodyPr>
          <a:lstStyle/>
          <a:p>
            <a:pPr algn="l"/>
            <a:r>
              <a:rPr lang="en-US" sz="4000" dirty="0" smtClean="0">
                <a:solidFill>
                  <a:srgbClr val="00B050"/>
                </a:solidFill>
              </a:rPr>
              <a:t>Me llamo _____________ 	Clase 602</a:t>
            </a:r>
            <a:br>
              <a:rPr lang="en-US" sz="4000" dirty="0" smtClean="0">
                <a:solidFill>
                  <a:srgbClr val="00B050"/>
                </a:solidFill>
              </a:rPr>
            </a:br>
            <a:r>
              <a:rPr lang="en-US" sz="4000" dirty="0" smtClean="0">
                <a:solidFill>
                  <a:srgbClr val="00B050"/>
                </a:solidFill>
              </a:rPr>
              <a:t>La fecha es el </a:t>
            </a:r>
            <a:r>
              <a:rPr lang="en-US" sz="4000" dirty="0">
                <a:solidFill>
                  <a:srgbClr val="00B050"/>
                </a:solidFill>
              </a:rPr>
              <a:t>8</a:t>
            </a:r>
            <a:r>
              <a:rPr lang="en-US" sz="4000" dirty="0" smtClean="0">
                <a:solidFill>
                  <a:srgbClr val="00B050"/>
                </a:solidFill>
              </a:rPr>
              <a:t> de </a:t>
            </a:r>
            <a:r>
              <a:rPr lang="en-US" sz="4000" dirty="0" err="1" smtClean="0">
                <a:solidFill>
                  <a:srgbClr val="00B050"/>
                </a:solidFill>
              </a:rPr>
              <a:t>octubre</a:t>
            </a:r>
            <a:r>
              <a:rPr lang="en-US" sz="4000" dirty="0" smtClean="0">
                <a:solidFill>
                  <a:srgbClr val="00B050"/>
                </a:solidFill>
              </a:rPr>
              <a:t> del 2015</a:t>
            </a:r>
            <a:endParaRPr lang="en-US" sz="4000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143000"/>
            <a:ext cx="8686800" cy="55626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Propósito</a:t>
            </a:r>
            <a:r>
              <a:rPr lang="en-US" dirty="0" smtClean="0">
                <a:solidFill>
                  <a:srgbClr val="FF0000"/>
                </a:solidFill>
              </a:rPr>
              <a:t> #10: </a:t>
            </a:r>
            <a:r>
              <a:rPr lang="en-US" dirty="0" smtClean="0"/>
              <a:t>¿Como </a:t>
            </a:r>
            <a:r>
              <a:rPr lang="en-US" dirty="0" err="1" smtClean="0"/>
              <a:t>terminamos</a:t>
            </a:r>
            <a:r>
              <a:rPr lang="en-US" dirty="0" smtClean="0"/>
              <a:t> el </a:t>
            </a:r>
            <a:r>
              <a:rPr lang="en-US" dirty="0" err="1" smtClean="0"/>
              <a:t>repaso</a:t>
            </a:r>
            <a:r>
              <a:rPr lang="en-US" dirty="0" smtClean="0"/>
              <a:t> para el EXAMEN: CAPITULO PRELIMINAR?</a:t>
            </a:r>
          </a:p>
          <a:p>
            <a:pPr marL="0" indent="0">
              <a:buNone/>
            </a:pPr>
            <a:r>
              <a:rPr lang="es-ES_tradnl" altLang="en-US" i="1" dirty="0">
                <a:solidFill>
                  <a:srgbClr val="92D050"/>
                </a:solidFill>
              </a:rPr>
              <a:t>L.O: To </a:t>
            </a:r>
            <a:r>
              <a:rPr lang="es-ES_tradnl" altLang="en-US" i="1" dirty="0" err="1">
                <a:solidFill>
                  <a:srgbClr val="92D050"/>
                </a:solidFill>
              </a:rPr>
              <a:t>review</a:t>
            </a:r>
            <a:r>
              <a:rPr lang="es-ES_tradnl" altLang="en-US" i="1" dirty="0">
                <a:solidFill>
                  <a:srgbClr val="92D050"/>
                </a:solidFill>
              </a:rPr>
              <a:t> </a:t>
            </a:r>
            <a:r>
              <a:rPr lang="es-ES_tradnl" altLang="en-US" i="1" dirty="0" err="1">
                <a:solidFill>
                  <a:srgbClr val="92D050"/>
                </a:solidFill>
              </a:rPr>
              <a:t>for</a:t>
            </a:r>
            <a:r>
              <a:rPr lang="es-ES_tradnl" altLang="en-US" i="1" dirty="0">
                <a:solidFill>
                  <a:srgbClr val="92D050"/>
                </a:solidFill>
              </a:rPr>
              <a:t> </a:t>
            </a:r>
            <a:r>
              <a:rPr lang="es-ES_tradnl" altLang="en-US" i="1" dirty="0" err="1">
                <a:solidFill>
                  <a:srgbClr val="92D050"/>
                </a:solidFill>
              </a:rPr>
              <a:t>the</a:t>
            </a:r>
            <a:r>
              <a:rPr lang="es-ES_tradnl" altLang="en-US" i="1" dirty="0">
                <a:solidFill>
                  <a:srgbClr val="92D050"/>
                </a:solidFill>
              </a:rPr>
              <a:t> </a:t>
            </a:r>
            <a:r>
              <a:rPr lang="es-ES_tradnl" altLang="en-US" i="1" dirty="0" err="1">
                <a:solidFill>
                  <a:srgbClr val="92D050"/>
                </a:solidFill>
              </a:rPr>
              <a:t>preliminary</a:t>
            </a:r>
            <a:r>
              <a:rPr lang="es-ES_tradnl" altLang="en-US" i="1" dirty="0">
                <a:solidFill>
                  <a:srgbClr val="92D050"/>
                </a:solidFill>
              </a:rPr>
              <a:t> </a:t>
            </a:r>
            <a:r>
              <a:rPr lang="es-ES_tradnl" altLang="en-US" i="1" dirty="0" err="1">
                <a:solidFill>
                  <a:srgbClr val="92D050"/>
                </a:solidFill>
              </a:rPr>
              <a:t>exam</a:t>
            </a:r>
            <a:r>
              <a:rPr lang="es-ES_tradnl" altLang="en-US" i="1" dirty="0">
                <a:solidFill>
                  <a:srgbClr val="92D050"/>
                </a:solidFill>
              </a:rPr>
              <a:t>.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  <a:r>
              <a:rPr lang="en-US" b="1" dirty="0" smtClean="0">
                <a:solidFill>
                  <a:srgbClr val="00B0F0"/>
                </a:solidFill>
              </a:rPr>
              <a:t>A.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/>
              <a:t>Identifica</a:t>
            </a:r>
            <a:r>
              <a:rPr lang="en-US" dirty="0" smtClean="0"/>
              <a:t> el </a:t>
            </a:r>
            <a:r>
              <a:rPr lang="en-US" dirty="0" err="1" smtClean="0"/>
              <a:t>tiempo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							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1.			  3.			     5.</a:t>
            </a:r>
          </a:p>
          <a:p>
            <a:pPr marL="0" indent="0">
              <a:buNone/>
            </a:pPr>
            <a:r>
              <a:rPr lang="en-US" dirty="0"/>
              <a:t>	 </a:t>
            </a:r>
            <a:r>
              <a:rPr lang="en-US" dirty="0" smtClean="0"/>
              <a:t>   2.			       4.		        6.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00B0F0"/>
                </a:solidFill>
              </a:rPr>
              <a:t>B./ C. </a:t>
            </a:r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dirty="0" err="1" smtClean="0"/>
              <a:t>distribuida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693" y="3220419"/>
            <a:ext cx="1019344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305" y="3962400"/>
            <a:ext cx="1613095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5352" y="3214254"/>
            <a:ext cx="2079448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7550" y="3304309"/>
            <a:ext cx="1278082" cy="1420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200400"/>
            <a:ext cx="1524000" cy="1710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3352800"/>
            <a:ext cx="1447800" cy="1975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3275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685800"/>
            <a:ext cx="8534400" cy="60198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_tradnl" b="1" dirty="0" smtClean="0">
                <a:solidFill>
                  <a:srgbClr val="00B050"/>
                </a:solidFill>
              </a:rPr>
              <a:t>II-</a:t>
            </a:r>
            <a:r>
              <a:rPr lang="es-ES_tradnl" dirty="0" smtClean="0"/>
              <a:t>Escribe las horas en español.</a:t>
            </a:r>
          </a:p>
          <a:p>
            <a:pPr marL="514350" indent="-514350">
              <a:buClr>
                <a:srgbClr val="00B050"/>
              </a:buClr>
              <a:buAutoNum type="arabicPeriod"/>
            </a:pPr>
            <a:r>
              <a:rPr lang="es-ES_tradnl" dirty="0" smtClean="0"/>
              <a:t>7:19am</a:t>
            </a:r>
          </a:p>
          <a:p>
            <a:pPr marL="514350" indent="-514350">
              <a:buClr>
                <a:srgbClr val="00B050"/>
              </a:buClr>
              <a:buAutoNum type="arabicPeriod"/>
            </a:pPr>
            <a:r>
              <a:rPr lang="es-ES_tradnl" dirty="0" smtClean="0"/>
              <a:t>5:37pm</a:t>
            </a:r>
          </a:p>
          <a:p>
            <a:pPr marL="514350" indent="-514350">
              <a:buClr>
                <a:srgbClr val="00B050"/>
              </a:buClr>
              <a:buAutoNum type="arabicPeriod"/>
            </a:pPr>
            <a:r>
              <a:rPr lang="es-ES_tradnl" dirty="0" smtClean="0"/>
              <a:t>9:08pm</a:t>
            </a:r>
          </a:p>
          <a:p>
            <a:pPr marL="514350" indent="-514350">
              <a:buClr>
                <a:srgbClr val="00B050"/>
              </a:buClr>
              <a:buAutoNum type="arabicPeriod"/>
            </a:pPr>
            <a:r>
              <a:rPr lang="es-ES_tradnl" dirty="0" smtClean="0"/>
              <a:t>12:00am</a:t>
            </a:r>
          </a:p>
          <a:p>
            <a:pPr marL="514350" indent="-514350">
              <a:buClr>
                <a:srgbClr val="00B050"/>
              </a:buClr>
              <a:buAutoNum type="arabicPeriod"/>
            </a:pPr>
            <a:r>
              <a:rPr lang="es-ES_tradnl" dirty="0" smtClean="0"/>
              <a:t>8:15am</a:t>
            </a:r>
          </a:p>
          <a:p>
            <a:pPr marL="514350" indent="-514350">
              <a:buClr>
                <a:srgbClr val="00B050"/>
              </a:buClr>
              <a:buAutoNum type="arabicPeriod"/>
            </a:pPr>
            <a:r>
              <a:rPr lang="es-ES_tradnl" dirty="0" smtClean="0"/>
              <a:t>1:30pm</a:t>
            </a:r>
          </a:p>
          <a:p>
            <a:pPr marL="514350" indent="-514350">
              <a:buClr>
                <a:srgbClr val="00B050"/>
              </a:buClr>
              <a:buAutoNum type="arabicPeriod"/>
            </a:pPr>
            <a:r>
              <a:rPr lang="es-ES_tradnl" dirty="0" smtClean="0"/>
              <a:t>12</a:t>
            </a:r>
            <a:r>
              <a:rPr lang="es-ES_tradnl" dirty="0" smtClean="0">
                <a:sym typeface="Wingdings" panose="05000000000000000000" pitchFamily="2" charset="2"/>
              </a:rPr>
              <a:t>:00pm</a:t>
            </a:r>
          </a:p>
          <a:p>
            <a:pPr marL="514350" indent="-514350">
              <a:buClr>
                <a:srgbClr val="00B050"/>
              </a:buClr>
              <a:buAutoNum type="arabicPeriod"/>
            </a:pPr>
            <a:r>
              <a:rPr lang="es-ES_tradnl" dirty="0" smtClean="0">
                <a:sym typeface="Wingdings" panose="05000000000000000000" pitchFamily="2" charset="2"/>
              </a:rPr>
              <a:t>4:53am</a:t>
            </a:r>
          </a:p>
          <a:p>
            <a:pPr marL="514350" indent="-514350">
              <a:buClr>
                <a:srgbClr val="00B050"/>
              </a:buClr>
              <a:buAutoNum type="arabicPeriod"/>
            </a:pPr>
            <a:r>
              <a:rPr lang="es-ES_tradnl" dirty="0" smtClean="0">
                <a:sym typeface="Wingdings" panose="05000000000000000000" pitchFamily="2" charset="2"/>
              </a:rPr>
              <a:t>11:45pm</a:t>
            </a:r>
          </a:p>
          <a:p>
            <a:pPr marL="514350" indent="-514350">
              <a:buClr>
                <a:srgbClr val="00B050"/>
              </a:buClr>
              <a:buAutoNum type="arabicPeriod"/>
            </a:pPr>
            <a:r>
              <a:rPr lang="es-ES_tradnl" dirty="0" smtClean="0">
                <a:sym typeface="Wingdings" panose="05000000000000000000" pitchFamily="2" charset="2"/>
              </a:rPr>
              <a:t>2:10pm</a:t>
            </a:r>
            <a:endParaRPr lang="es-ES_tradnl" dirty="0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title"/>
          </p:nvPr>
        </p:nvSpPr>
        <p:spPr>
          <a:xfrm>
            <a:off x="685800" y="-152400"/>
            <a:ext cx="8229600" cy="1143000"/>
          </a:xfrm>
          <a:noFill/>
          <a:ln/>
        </p:spPr>
        <p:txBody>
          <a:bodyPr>
            <a:normAutofit/>
          </a:bodyPr>
          <a:lstStyle/>
          <a:p>
            <a:r>
              <a:rPr lang="en-US" altLang="en-US" sz="4000" b="1" dirty="0" err="1" smtClean="0">
                <a:solidFill>
                  <a:srgbClr val="FF0000"/>
                </a:solidFill>
              </a:rPr>
              <a:t>Practica</a:t>
            </a:r>
            <a:endParaRPr lang="en-US" altLang="en-US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936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578</TotalTime>
  <Words>53</Words>
  <Application>Microsoft Office PowerPoint</Application>
  <PresentationFormat>On-screen Show (4:3)</PresentationFormat>
  <Paragraphs>22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Me llamo _____________  Clase 602 La fecha es el 8 de octubre del 2015</vt:lpstr>
      <vt:lpstr>Practica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  Clase 602 La fecha es el 23 de septiembre del 2014</dc:title>
  <dc:creator>Helen Zumaeta</dc:creator>
  <cp:lastModifiedBy>Helen Zumaeta</cp:lastModifiedBy>
  <cp:revision>22</cp:revision>
  <cp:lastPrinted>2014-10-01T18:30:30Z</cp:lastPrinted>
  <dcterms:created xsi:type="dcterms:W3CDTF">2014-09-22T15:43:45Z</dcterms:created>
  <dcterms:modified xsi:type="dcterms:W3CDTF">2015-10-13T02:18:06Z</dcterms:modified>
</cp:coreProperties>
</file>